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3B3FDF-70F7-3BBF-CEEB-1AAA1E7C0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28AEF5-510A-5477-1F49-E2B4882AA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12D535-0BD6-6E72-49F2-743031A92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140E8F-FA6F-5087-3514-5C58BD659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117D55-4D28-E5DD-BA49-CB6065F1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80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9947D6-3FED-B36F-F99D-D08AB1108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96FBA0-BE93-0CC1-0521-6037CD8E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919270-3B37-7FD3-4BAD-271237C50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E3738-F5B0-A80B-E28D-72E08231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18CA69-AD8A-870F-4585-A714846A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17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D3C8AD-1878-BFE4-DD2B-9941B244E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03C362-A515-4C5A-3217-EC65AE74F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6B9507-F2A7-8F6D-C295-B3A81FEFC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65CF1D-186B-B839-EA92-B41A14F9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AE430C-A95E-5A99-6E98-3DF8AB43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12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4B83D5-269C-FC9E-C20D-5774FBCB5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EF8C70-BF6F-EF47-DF61-0CE1C6C13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7BE226-45E1-F955-E14C-EBD5ED1B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B4D827-38EE-B8A2-3D4B-2A9A12F7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BD3F34-881D-CC9F-C54A-050AD102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04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0F55D2-76AB-25C9-3D6C-817C24AC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42BE5D-9350-88EA-F47D-1144F3CAC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1DE999-A4EC-22A9-7BC6-A02DD981F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A32127-DB93-BBB4-2FE8-62B8B507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1B3817-C301-1721-A8C9-E173BA38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63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9BC3F-C7CA-D34E-1B7A-26795F101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F51D21-BB1B-FB1B-31BF-31F30EB4D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639D9E-0F03-E230-8646-210D5B7CF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79024B-2191-4466-273F-9E553A9D4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1E1D40-05FB-BBFC-1F86-ABC63D762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36AF2D-FF5B-8216-5E23-CC2E9D825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4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91F813-A505-98BC-7D7E-E72E17A57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0C7140-4564-1EB1-F08C-22568C7AE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C08B9A-C3D8-EE94-3A1C-4902C543E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BAB9C1-2961-F329-906A-9C5AF1CEA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4AEA31-1FF2-7AC1-8260-589C66B74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5B646A-F65B-4312-3F02-C3C38E91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DC8F59-B1C9-2D3D-8962-CF383ADE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B217224-80DD-47BC-212A-70DBE43E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88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9DF35-FB11-7301-B140-1EB8B447D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54B7D9-75C4-E0D9-7F5C-7261B9C0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8CA063-4A8A-1D3B-53F8-28AA4DD3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8A8810A-37CF-1889-1D16-CB7BC850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055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427EBE1-0F30-30E7-C971-D040B97E4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1E78257-094E-80F8-0A8D-9BE1C3A59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94F105-2020-5DBA-4D6A-AE414FE3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59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8230B-DDC1-CF12-6B13-CB603CB03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DE6669-2EBF-9BB2-F0F5-2103B3A89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6BF3E9-B55E-0182-1346-E13DF62DF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FB9148-8EA0-1F76-22C6-FB2C8277D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7776EE-18A1-6CE2-3B1F-C8ACC6FB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552F89-E84B-1C75-126A-1C1A59A0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47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26795-C260-DDCD-E252-22F0E1D09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A7062E-6C58-2E02-D1D6-56A9D0872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C8FDE0-7554-D4A1-DA63-320A6D5C8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61A55D-6D9F-19F0-B019-099769E2B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229FDE-6397-401B-B31D-85D50F2B5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C5467F-1AD0-3D2B-DF96-E60D96F0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7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7EB3473-291D-BBEA-D548-0A7AFB32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422A0D-5A26-D5AD-F234-2BE991023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A25ED-ECAA-991D-54FA-4F648EB76B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E92656-9534-4DF8-A147-B6499E41CBFB}" type="datetimeFigureOut">
              <a:rPr lang="fr-FR" smtClean="0"/>
              <a:t>16/05/2026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984C73-F9A4-F4A3-4AAA-FC572B1EA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6BCD8C-BF35-D6DB-19AC-149DA25DA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7FE9B5-EF26-4D07-8878-A23587675B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4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869B1BB-2050-6196-6CC9-B83B2FFD5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1147989"/>
            <a:ext cx="11341100" cy="530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8C73371-A517-86F9-181A-F78666ED973B}"/>
              </a:ext>
            </a:extLst>
          </p:cNvPr>
          <p:cNvSpPr txBox="1"/>
          <p:nvPr/>
        </p:nvSpPr>
        <p:spPr>
          <a:xfrm>
            <a:off x="3940628" y="288018"/>
            <a:ext cx="47043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800" dirty="0"/>
              <a:t>LES DIFFERENTES SECTIONS</a:t>
            </a:r>
          </a:p>
        </p:txBody>
      </p:sp>
    </p:spTree>
    <p:extLst>
      <p:ext uri="{BB962C8B-B14F-4D97-AF65-F5344CB8AC3E}">
        <p14:creationId xmlns:p14="http://schemas.microsoft.com/office/powerpoint/2010/main" val="6779377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JM Faure</dc:creator>
  <cp:lastModifiedBy>JM Faure</cp:lastModifiedBy>
  <cp:revision>1</cp:revision>
  <dcterms:created xsi:type="dcterms:W3CDTF">2026-05-16T12:53:41Z</dcterms:created>
  <dcterms:modified xsi:type="dcterms:W3CDTF">2026-05-16T13:02:29Z</dcterms:modified>
</cp:coreProperties>
</file>